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79300" cy="9134475" type="ledger"/>
  <p:notesSz cx="6858000" cy="9144000"/>
  <p:defaultTextStyle>
    <a:defPPr>
      <a:defRPr lang="en-US"/>
    </a:defPPr>
    <a:lvl1pPr marL="0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8945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7889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6834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5779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4723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3668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2613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1557" algn="l" defTabSz="12178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332" y="-102"/>
      </p:cViewPr>
      <p:guideLst>
        <p:guide orient="horz" pos="2877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48" y="2837608"/>
            <a:ext cx="10352405" cy="19579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895" y="5176202"/>
            <a:ext cx="8525510" cy="23343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9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60637" y="486327"/>
            <a:ext cx="3649561" cy="103820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1954" y="486327"/>
            <a:ext cx="10745695" cy="103820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3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6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81" y="5869747"/>
            <a:ext cx="10352405" cy="1814208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081" y="3871581"/>
            <a:ext cx="10352405" cy="1998166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894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0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953" y="2839723"/>
            <a:ext cx="7197628" cy="80286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2570" y="2839723"/>
            <a:ext cx="7197628" cy="80286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1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5" y="365802"/>
            <a:ext cx="10961370" cy="15224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044685"/>
            <a:ext cx="5381306" cy="8521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945" indent="0">
              <a:buNone/>
              <a:defRPr sz="2700" b="1"/>
            </a:lvl2pPr>
            <a:lvl3pPr marL="1217889" indent="0">
              <a:buNone/>
              <a:defRPr sz="2400" b="1"/>
            </a:lvl3pPr>
            <a:lvl4pPr marL="1826834" indent="0">
              <a:buNone/>
              <a:defRPr sz="2100" b="1"/>
            </a:lvl4pPr>
            <a:lvl5pPr marL="2435779" indent="0">
              <a:buNone/>
              <a:defRPr sz="2100" b="1"/>
            </a:lvl5pPr>
            <a:lvl6pPr marL="3044723" indent="0">
              <a:buNone/>
              <a:defRPr sz="2100" b="1"/>
            </a:lvl6pPr>
            <a:lvl7pPr marL="3653668" indent="0">
              <a:buNone/>
              <a:defRPr sz="2100" b="1"/>
            </a:lvl7pPr>
            <a:lvl8pPr marL="4262613" indent="0">
              <a:buNone/>
              <a:defRPr sz="2100" b="1"/>
            </a:lvl8pPr>
            <a:lvl9pPr marL="4871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65" y="2896813"/>
            <a:ext cx="5381306" cy="52628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6916" y="2044685"/>
            <a:ext cx="5383420" cy="8521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945" indent="0">
              <a:buNone/>
              <a:defRPr sz="2700" b="1"/>
            </a:lvl2pPr>
            <a:lvl3pPr marL="1217889" indent="0">
              <a:buNone/>
              <a:defRPr sz="2400" b="1"/>
            </a:lvl3pPr>
            <a:lvl4pPr marL="1826834" indent="0">
              <a:buNone/>
              <a:defRPr sz="2100" b="1"/>
            </a:lvl4pPr>
            <a:lvl5pPr marL="2435779" indent="0">
              <a:buNone/>
              <a:defRPr sz="2100" b="1"/>
            </a:lvl5pPr>
            <a:lvl6pPr marL="3044723" indent="0">
              <a:buNone/>
              <a:defRPr sz="2100" b="1"/>
            </a:lvl6pPr>
            <a:lvl7pPr marL="3653668" indent="0">
              <a:buNone/>
              <a:defRPr sz="2100" b="1"/>
            </a:lvl7pPr>
            <a:lvl8pPr marL="4262613" indent="0">
              <a:buNone/>
              <a:defRPr sz="2100" b="1"/>
            </a:lvl8pPr>
            <a:lvl9pPr marL="4871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6916" y="2896813"/>
            <a:ext cx="5383420" cy="52628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8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6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8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6" y="363687"/>
            <a:ext cx="4006906" cy="154778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68" y="363688"/>
            <a:ext cx="6808567" cy="7796021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66" y="1911474"/>
            <a:ext cx="4006906" cy="6248235"/>
          </a:xfrm>
        </p:spPr>
        <p:txBody>
          <a:bodyPr/>
          <a:lstStyle>
            <a:lvl1pPr marL="0" indent="0">
              <a:buNone/>
              <a:defRPr sz="1900"/>
            </a:lvl1pPr>
            <a:lvl2pPr marL="608945" indent="0">
              <a:buNone/>
              <a:defRPr sz="1600"/>
            </a:lvl2pPr>
            <a:lvl3pPr marL="1217889" indent="0">
              <a:buNone/>
              <a:defRPr sz="1300"/>
            </a:lvl3pPr>
            <a:lvl4pPr marL="1826834" indent="0">
              <a:buNone/>
              <a:defRPr sz="1200"/>
            </a:lvl4pPr>
            <a:lvl5pPr marL="2435779" indent="0">
              <a:buNone/>
              <a:defRPr sz="1200"/>
            </a:lvl5pPr>
            <a:lvl6pPr marL="3044723" indent="0">
              <a:buNone/>
              <a:defRPr sz="1200"/>
            </a:lvl6pPr>
            <a:lvl7pPr marL="3653668" indent="0">
              <a:buNone/>
              <a:defRPr sz="1200"/>
            </a:lvl7pPr>
            <a:lvl8pPr marL="4262613" indent="0">
              <a:buNone/>
              <a:defRPr sz="1200"/>
            </a:lvl8pPr>
            <a:lvl9pPr marL="4871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1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28" y="6394132"/>
            <a:ext cx="7307580" cy="754864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7228" y="816182"/>
            <a:ext cx="7307580" cy="5480685"/>
          </a:xfrm>
        </p:spPr>
        <p:txBody>
          <a:bodyPr/>
          <a:lstStyle>
            <a:lvl1pPr marL="0" indent="0">
              <a:buNone/>
              <a:defRPr sz="4300"/>
            </a:lvl1pPr>
            <a:lvl2pPr marL="608945" indent="0">
              <a:buNone/>
              <a:defRPr sz="3700"/>
            </a:lvl2pPr>
            <a:lvl3pPr marL="1217889" indent="0">
              <a:buNone/>
              <a:defRPr sz="3200"/>
            </a:lvl3pPr>
            <a:lvl4pPr marL="1826834" indent="0">
              <a:buNone/>
              <a:defRPr sz="2700"/>
            </a:lvl4pPr>
            <a:lvl5pPr marL="2435779" indent="0">
              <a:buNone/>
              <a:defRPr sz="2700"/>
            </a:lvl5pPr>
            <a:lvl6pPr marL="3044723" indent="0">
              <a:buNone/>
              <a:defRPr sz="2700"/>
            </a:lvl6pPr>
            <a:lvl7pPr marL="3653668" indent="0">
              <a:buNone/>
              <a:defRPr sz="2700"/>
            </a:lvl7pPr>
            <a:lvl8pPr marL="4262613" indent="0">
              <a:buNone/>
              <a:defRPr sz="2700"/>
            </a:lvl8pPr>
            <a:lvl9pPr marL="487155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7228" y="7148996"/>
            <a:ext cx="7307580" cy="1072031"/>
          </a:xfrm>
        </p:spPr>
        <p:txBody>
          <a:bodyPr/>
          <a:lstStyle>
            <a:lvl1pPr marL="0" indent="0">
              <a:buNone/>
              <a:defRPr sz="1900"/>
            </a:lvl1pPr>
            <a:lvl2pPr marL="608945" indent="0">
              <a:buNone/>
              <a:defRPr sz="1600"/>
            </a:lvl2pPr>
            <a:lvl3pPr marL="1217889" indent="0">
              <a:buNone/>
              <a:defRPr sz="1300"/>
            </a:lvl3pPr>
            <a:lvl4pPr marL="1826834" indent="0">
              <a:buNone/>
              <a:defRPr sz="1200"/>
            </a:lvl4pPr>
            <a:lvl5pPr marL="2435779" indent="0">
              <a:buNone/>
              <a:defRPr sz="1200"/>
            </a:lvl5pPr>
            <a:lvl6pPr marL="3044723" indent="0">
              <a:buNone/>
              <a:defRPr sz="1200"/>
            </a:lvl6pPr>
            <a:lvl7pPr marL="3653668" indent="0">
              <a:buNone/>
              <a:defRPr sz="1200"/>
            </a:lvl7pPr>
            <a:lvl8pPr marL="4262613" indent="0">
              <a:buNone/>
              <a:defRPr sz="1200"/>
            </a:lvl8pPr>
            <a:lvl9pPr marL="4871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5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965" y="365802"/>
            <a:ext cx="10961370" cy="1522413"/>
          </a:xfrm>
          <a:prstGeom prst="rect">
            <a:avLst/>
          </a:prstGeom>
        </p:spPr>
        <p:txBody>
          <a:bodyPr vert="horz" lIns="121789" tIns="60894" rIns="121789" bIns="608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131378"/>
            <a:ext cx="10961370" cy="6028331"/>
          </a:xfrm>
          <a:prstGeom prst="rect">
            <a:avLst/>
          </a:prstGeom>
        </p:spPr>
        <p:txBody>
          <a:bodyPr vert="horz" lIns="121789" tIns="60894" rIns="121789" bIns="6089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965" y="8466306"/>
            <a:ext cx="2841837" cy="486326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57A57-BB99-47B4-B6C1-6EBFD46B063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261" y="8466306"/>
            <a:ext cx="3856778" cy="486326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498" y="8466306"/>
            <a:ext cx="2841837" cy="486326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B9312-2124-4ACB-AE15-92FF51B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7889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09" indent="-456709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535" indent="-380590" algn="l" defTabSz="1217889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362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1306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0251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49196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8140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7085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6030" indent="-304472" algn="l" defTabSz="121788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121788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" y="1900237"/>
            <a:ext cx="11840856" cy="693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4250" y="2482774"/>
            <a:ext cx="845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  <a:endParaRPr lang="en-US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0450" y="4790266"/>
            <a:ext cx="6858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/>
              <a:t>A History of Visual Thinking &amp; Graphic Communication </a:t>
            </a:r>
            <a:endParaRPr lang="en-US" sz="44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6775450" y="6548437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Michael Friendly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Howard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Wainer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492" y="1824037"/>
            <a:ext cx="11840400" cy="69336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1289050" y="2392241"/>
            <a:ext cx="78454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0450" y="4790266"/>
            <a:ext cx="6858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/>
              <a:t>A History of Visual Thinking &amp; Graphic Communication </a:t>
            </a:r>
            <a:endParaRPr lang="en-US" sz="44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775450" y="6548437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Michael Friendly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Howard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Wainer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3250" y="68103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50% transparent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492" y="1824037"/>
            <a:ext cx="11840400" cy="69336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1289050" y="2392241"/>
            <a:ext cx="78454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0450" y="4790266"/>
            <a:ext cx="6858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/>
              <a:t>A History of Visual Thinking &amp; Graphic Communication </a:t>
            </a:r>
            <a:endParaRPr lang="en-US" sz="44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775450" y="6548437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Michael Friendly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Howard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Wainer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250" y="68103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smtClean="0"/>
              <a:t>0</a:t>
            </a:r>
            <a:r>
              <a:rPr lang="en-US" dirty="0" smtClean="0"/>
              <a:t>% transparent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9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3250" y="681037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banner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4000259"/>
            <a:ext cx="824706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36650" y="4000259"/>
            <a:ext cx="3599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8178" y="449590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A History of Visual Thinking &amp; Graphic Communication </a:t>
            </a:r>
            <a:endParaRPr lang="en-US" sz="1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080250" y="4680569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Michael Friendly</a:t>
            </a:r>
          </a:p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Howard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Wainer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8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63</Words>
  <Application>Microsoft Office PowerPoint</Application>
  <PresentationFormat>Ledger Paper (11x17 in)</PresentationFormat>
  <Paragraphs>19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YORK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Friendly</dc:creator>
  <cp:lastModifiedBy>Michael Friendly</cp:lastModifiedBy>
  <cp:revision>10</cp:revision>
  <dcterms:created xsi:type="dcterms:W3CDTF">2019-08-29T20:02:50Z</dcterms:created>
  <dcterms:modified xsi:type="dcterms:W3CDTF">2019-09-30T18:45:55Z</dcterms:modified>
</cp:coreProperties>
</file>